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BE0D805-0C89-4C55-AFCB-1089B1150498}" type="datetimeFigureOut">
              <a:rPr lang="ru-RU" smtClean="0"/>
              <a:pPr/>
              <a:t>30.07.2025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2EE9C40-6775-40A2-BC62-237DAF41D1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E0D805-0C89-4C55-AFCB-1089B1150498}" type="datetimeFigureOut">
              <a:rPr lang="ru-RU" smtClean="0"/>
              <a:pPr/>
              <a:t>30.07.2025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EE9C40-6775-40A2-BC62-237DAF41D1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E0D805-0C89-4C55-AFCB-1089B1150498}" type="datetimeFigureOut">
              <a:rPr lang="ru-RU" smtClean="0"/>
              <a:pPr/>
              <a:t>30.07.2025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EE9C40-6775-40A2-BC62-237DAF41D1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E0D805-0C89-4C55-AFCB-1089B1150498}" type="datetimeFigureOut">
              <a:rPr lang="ru-RU" smtClean="0"/>
              <a:pPr/>
              <a:t>30.07.2025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EE9C40-6775-40A2-BC62-237DAF41D1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E0D805-0C89-4C55-AFCB-1089B1150498}" type="datetimeFigureOut">
              <a:rPr lang="ru-RU" smtClean="0"/>
              <a:pPr/>
              <a:t>30.07.2025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EE9C40-6775-40A2-BC62-237DAF41D1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E0D805-0C89-4C55-AFCB-1089B1150498}" type="datetimeFigureOut">
              <a:rPr lang="ru-RU" smtClean="0"/>
              <a:pPr/>
              <a:t>30.07.2025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EE9C40-6775-40A2-BC62-237DAF41D1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E0D805-0C89-4C55-AFCB-1089B1150498}" type="datetimeFigureOut">
              <a:rPr lang="ru-RU" smtClean="0"/>
              <a:pPr/>
              <a:t>30.07.2025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EE9C40-6775-40A2-BC62-237DAF41D1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E0D805-0C89-4C55-AFCB-1089B1150498}" type="datetimeFigureOut">
              <a:rPr lang="ru-RU" smtClean="0"/>
              <a:pPr/>
              <a:t>30.07.2025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EE9C40-6775-40A2-BC62-237DAF41D1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E0D805-0C89-4C55-AFCB-1089B1150498}" type="datetimeFigureOut">
              <a:rPr lang="ru-RU" smtClean="0"/>
              <a:pPr/>
              <a:t>30.07.2025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EE9C40-6775-40A2-BC62-237DAF41D1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4BE0D805-0C89-4C55-AFCB-1089B1150498}" type="datetimeFigureOut">
              <a:rPr lang="ru-RU" smtClean="0"/>
              <a:pPr/>
              <a:t>30.07.2025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EE9C40-6775-40A2-BC62-237DAF41D1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BE0D805-0C89-4C55-AFCB-1089B1150498}" type="datetimeFigureOut">
              <a:rPr lang="ru-RU" smtClean="0"/>
              <a:pPr/>
              <a:t>30.07.2025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2EE9C40-6775-40A2-BC62-237DAF41D1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BE0D805-0C89-4C55-AFCB-1089B1150498}" type="datetimeFigureOut">
              <a:rPr lang="ru-RU" smtClean="0"/>
              <a:pPr/>
              <a:t>30.07.2025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2EE9C40-6775-40A2-BC62-237DAF41D15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титульны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97330" y="2044859"/>
            <a:ext cx="6149340" cy="339852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158272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Реализация проекта «Благоустройство территории земельного участка по адресу: Ростовская обл., Азовский район, п. Овощной, ул. Кравченко»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240" y="0"/>
            <a:ext cx="92262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85728"/>
            <a:ext cx="7715304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соответствии с постановлением Правительства Ростовской области от 05.04.2021 № 280 «О некоторых мерах по реализации Областного закона от 01.08.2019 № 178-ЗС», на основании решения областной комиссии по проведению конкурсного отбора инициативных проектов (протокол от 06.12.2024 № 18)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785786" y="2357430"/>
          <a:ext cx="7121238" cy="3260518"/>
        </p:xfrm>
        <a:graphic>
          <a:graphicData uri="http://schemas.openxmlformats.org/drawingml/2006/table">
            <a:tbl>
              <a:tblPr/>
              <a:tblGrid>
                <a:gridCol w="1249322"/>
                <a:gridCol w="1249322"/>
                <a:gridCol w="1249322"/>
                <a:gridCol w="891293"/>
                <a:gridCol w="857256"/>
                <a:gridCol w="857256"/>
                <a:gridCol w="767467"/>
              </a:tblGrid>
              <a:tr h="1214445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городского округа, муниципального района, направившего заявку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Краткое описание инициативного проекта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Запланированный размер субсидии из областного бюджета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собственных средств местного бюджета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средств физических лиц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средств юридических лиц, индивидуальных предпринимателей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987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Азовски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й район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Благоустройство территории земельного  участка, расположенного по  адресу: Ростовская область, Азовский район, п.Овощной, ул.Кравченко</a:t>
                      </a:r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1964,5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78,5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32,8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201,1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2276,9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714480" y="1643050"/>
            <a:ext cx="5429288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Объем средств, необходимых для реализации проекта (тыс.рублей)</a:t>
            </a: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OwhaipEs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5429264"/>
            <a:ext cx="1857356" cy="1428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929042"/>
            <a:ext cx="742955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785794"/>
            <a:ext cx="7645677" cy="3003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214290"/>
            <a:ext cx="3249613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3286124"/>
            <a:ext cx="671517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57166"/>
            <a:ext cx="7507599" cy="276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3286124"/>
            <a:ext cx="7458067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42852"/>
            <a:ext cx="750099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роект благоустройство\6480537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6190"/>
            <a:ext cx="2071670" cy="1690666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42852"/>
            <a:ext cx="5715008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C:\Users\USER\Desktop\Проект благоустройство\59.-karmen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1214422"/>
            <a:ext cx="1928826" cy="1447684"/>
          </a:xfrm>
          <a:prstGeom prst="rect">
            <a:avLst/>
          </a:prstGeom>
          <a:noFill/>
        </p:spPr>
      </p:pic>
      <p:pic>
        <p:nvPicPr>
          <p:cNvPr id="5124" name="Picture 4" descr="C:\Users\USER\Desktop\Проект благоустройство\12432.97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357430"/>
            <a:ext cx="1428728" cy="1410473"/>
          </a:xfrm>
          <a:prstGeom prst="rect">
            <a:avLst/>
          </a:prstGeom>
          <a:noFill/>
        </p:spPr>
      </p:pic>
      <p:pic>
        <p:nvPicPr>
          <p:cNvPr id="5125" name="Picture 5" descr="C:\Users\USER\Desktop\Проект благоустройство\e1fe0b696f1b38e7057c07ddd5ffe5f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3143248"/>
            <a:ext cx="1211266" cy="1211266"/>
          </a:xfrm>
          <a:prstGeom prst="rect">
            <a:avLst/>
          </a:prstGeom>
          <a:noFill/>
        </p:spPr>
      </p:pic>
      <p:pic>
        <p:nvPicPr>
          <p:cNvPr id="5127" name="Picture 7" descr="C:\Users\USER\Desktop\Проект благоустройство\0Z_t8zs926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9744" y="5357826"/>
            <a:ext cx="2263561" cy="15001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098" name="Презентация" r:id="rId3" imgW="4570610" imgH="3427643" progId="PowerPoint.Show.12">
              <p:embed/>
            </p:oleObj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253</TotalTime>
  <Words>137</Words>
  <Application>Microsoft Office PowerPoint</Application>
  <PresentationFormat>Экран (4:3)</PresentationFormat>
  <Paragraphs>17</Paragraphs>
  <Slides>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0" baseType="lpstr">
      <vt:lpstr>Открытая</vt:lpstr>
      <vt:lpstr>Презентация</vt:lpstr>
      <vt:lpstr>Реализация проекта «Благоустройство территории земельного участка по адресу: Ростовская обл., Азовский район, п. Овощной, ул. Кравченко»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проекта «Благоустройство территории земельного участка по адресу: Ростовская обл., Азовский район, п. Овощной, ул. Кравченко»</dc:title>
  <dc:creator>USER</dc:creator>
  <cp:lastModifiedBy>USER</cp:lastModifiedBy>
  <cp:revision>12</cp:revision>
  <dcterms:created xsi:type="dcterms:W3CDTF">2025-07-28T12:35:06Z</dcterms:created>
  <dcterms:modified xsi:type="dcterms:W3CDTF">2025-07-30T07:43:00Z</dcterms:modified>
</cp:coreProperties>
</file>