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</p:sldIdLst>
  <p:sldSz cx="11879263" cy="8280400"/>
  <p:notesSz cx="6797675" cy="9928225"/>
  <p:defaultTextStyle>
    <a:defPPr>
      <a:defRPr lang="ru-RU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0" y="216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0496-E288-4B9B-9C54-0C93988076A1}" type="datetimeFigureOut">
              <a:rPr lang="ru-RU" smtClean="0"/>
              <a:t>пт 13.08.21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63" y="331600"/>
            <a:ext cx="10691337" cy="1380067"/>
          </a:xfrm>
          <a:prstGeom prst="rect">
            <a:avLst/>
          </a:prstGeom>
        </p:spPr>
        <p:txBody>
          <a:bodyPr vert="horz" lIns="115196" tIns="57598" rIns="115196" bIns="575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963" y="1932094"/>
            <a:ext cx="10691337" cy="5464681"/>
          </a:xfrm>
          <a:prstGeom prst="rect">
            <a:avLst/>
          </a:prstGeom>
        </p:spPr>
        <p:txBody>
          <a:bodyPr vert="horz" lIns="115196" tIns="57598" rIns="115196" bIns="575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963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0496-E288-4B9B-9C54-0C93988076A1}" type="datetimeFigureOut">
              <a:rPr lang="ru-RU" smtClean="0"/>
              <a:t>пт 13.08.21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8748" y="7674704"/>
            <a:ext cx="3761767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3472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15196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68" indent="-359988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51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932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91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934" y="0"/>
            <a:ext cx="5709671" cy="82804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6" y="7104"/>
            <a:ext cx="6120855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8" y="26144"/>
            <a:ext cx="6193999" cy="82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1026" y="-756344"/>
            <a:ext cx="6309063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15240"/>
            <a:ext cx="6299672" cy="82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561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-144"/>
            <a:ext cx="6011640" cy="82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991" y="145088"/>
            <a:ext cx="11484000" cy="80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37160"/>
            <a:ext cx="11484000" cy="8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1836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93127" y="50904"/>
            <a:ext cx="6155656" cy="81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17264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13568"/>
            <a:ext cx="5976664" cy="81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9551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35575" y="0"/>
            <a:ext cx="644368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95615" y="20072"/>
            <a:ext cx="6052294" cy="82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0"/>
            <a:ext cx="5987886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23872"/>
            <a:ext cx="6293822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User</cp:lastModifiedBy>
  <cp:revision>5</cp:revision>
  <cp:lastPrinted>2021-07-16T15:53:53Z</cp:lastPrinted>
  <dcterms:created xsi:type="dcterms:W3CDTF">2021-07-16T05:45:10Z</dcterms:created>
  <dcterms:modified xsi:type="dcterms:W3CDTF">2021-08-13T08:47:39Z</dcterms:modified>
</cp:coreProperties>
</file>